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2"/>
  </p:notesMasterIdLst>
  <p:sldIdLst>
    <p:sldId id="287" r:id="rId3"/>
    <p:sldId id="275" r:id="rId4"/>
    <p:sldId id="289" r:id="rId5"/>
    <p:sldId id="276" r:id="rId6"/>
    <p:sldId id="256" r:id="rId7"/>
    <p:sldId id="277" r:id="rId8"/>
    <p:sldId id="278" r:id="rId9"/>
    <p:sldId id="279" r:id="rId10"/>
    <p:sldId id="257" r:id="rId11"/>
    <p:sldId id="280" r:id="rId12"/>
    <p:sldId id="281" r:id="rId13"/>
    <p:sldId id="259" r:id="rId14"/>
    <p:sldId id="260" r:id="rId15"/>
    <p:sldId id="261" r:id="rId16"/>
    <p:sldId id="262" r:id="rId17"/>
    <p:sldId id="282" r:id="rId18"/>
    <p:sldId id="263" r:id="rId19"/>
    <p:sldId id="264" r:id="rId20"/>
    <p:sldId id="290" r:id="rId21"/>
    <p:sldId id="283" r:id="rId22"/>
    <p:sldId id="265" r:id="rId23"/>
    <p:sldId id="284" r:id="rId24"/>
    <p:sldId id="285" r:id="rId25"/>
    <p:sldId id="266" r:id="rId26"/>
    <p:sldId id="267" r:id="rId27"/>
    <p:sldId id="268" r:id="rId28"/>
    <p:sldId id="271" r:id="rId29"/>
    <p:sldId id="272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6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2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772400" cy="4299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ĐOÁN TÊN ĐỒ VẬT 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6803DD-2C9B-4533-8AAC-B5B2B2873CA6}"/>
              </a:ext>
            </a:extLst>
          </p:cNvPr>
          <p:cNvSpPr txBox="1"/>
          <p:nvPr/>
        </p:nvSpPr>
        <p:spPr>
          <a:xfrm>
            <a:off x="28194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78726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3: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622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228600" y="762000"/>
            <a:ext cx="845820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E018E-D1ED-4B26-8A3C-941F3D3259FA}"/>
              </a:ext>
            </a:extLst>
          </p:cNvPr>
          <p:cNvSpPr txBox="1"/>
          <p:nvPr/>
        </p:nvSpPr>
        <p:spPr>
          <a:xfrm>
            <a:off x="762000" y="20682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6803DD-2C9B-4533-8AAC-B5B2B2873CA6}"/>
              </a:ext>
            </a:extLst>
          </p:cNvPr>
          <p:cNvSpPr txBox="1"/>
          <p:nvPr/>
        </p:nvSpPr>
        <p:spPr>
          <a:xfrm>
            <a:off x="28194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50298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83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84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533400"/>
            <a:ext cx="848060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290</Words>
  <Application>Microsoft Office PowerPoint</Application>
  <PresentationFormat>On-screen Show (4:3)</PresentationFormat>
  <Paragraphs>30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Chu Thị Khiên</cp:lastModifiedBy>
  <cp:revision>32</cp:revision>
  <dcterms:created xsi:type="dcterms:W3CDTF">2020-08-09T14:07:33Z</dcterms:created>
  <dcterms:modified xsi:type="dcterms:W3CDTF">2021-09-27T09:31:01Z</dcterms:modified>
</cp:coreProperties>
</file>